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B11D29-A18E-B34E-B2C4-BFFE4C03E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Fariseus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F5B1933-CAE4-9A46-B729-D23CC3A8D4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/>
              <a:t>Novos interlocutores, novos debates</a:t>
            </a:r>
          </a:p>
        </p:txBody>
      </p:sp>
    </p:spTree>
    <p:extLst>
      <p:ext uri="{BB962C8B-B14F-4D97-AF65-F5344CB8AC3E}">
        <p14:creationId xmlns:p14="http://schemas.microsoft.com/office/powerpoint/2010/main" val="397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7E460F-0803-2543-8299-623DCDB3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Quem eram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DE5288F-F156-5B4F-B8AF-FE9AEAB4E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/>
              <a:t>Partido dirigido por leigos</a:t>
            </a:r>
          </a:p>
          <a:p>
            <a:r>
              <a:rPr lang="pt-BR"/>
              <a:t>Herdeiros dos </a:t>
            </a:r>
            <a:r>
              <a:rPr lang="pt-BR" i="1"/>
              <a:t>Hasidim (1Mc1) que se distanciaram de João Hircano e de sua política mundana; organizam-se e conseguem a  hegemonia espiritual cerca do ano 70, dominando o judaísmo posterior </a:t>
            </a:r>
          </a:p>
          <a:p>
            <a:r>
              <a:rPr lang="pt-BR" i="1"/>
              <a:t>Entre eles há especialistas da Lei</a:t>
            </a:r>
          </a:p>
          <a:p>
            <a:r>
              <a:rPr lang="pt-BR" i="1"/>
              <a:t>Nem colaboracionistas, nem rebeldes, aterrados às suas tradições </a:t>
            </a:r>
          </a:p>
          <a:p>
            <a:r>
              <a:rPr lang="pt-BR" i="1"/>
              <a:t>Esperam o Messias, creem na ressurreição,  na justiça pelas obras</a:t>
            </a:r>
          </a:p>
          <a:p>
            <a:r>
              <a:rPr lang="pt-BR" i="1"/>
              <a:t>Méritos: sentido religioso,  fidelidade,  ter salvado o judaísmo </a:t>
            </a:r>
          </a:p>
          <a:p>
            <a:r>
              <a:rPr lang="pt-BR" i="1"/>
              <a:t>Críticas  juridicismo,  formalismo, particularismo </a:t>
            </a:r>
          </a:p>
        </p:txBody>
      </p:sp>
    </p:spTree>
    <p:extLst>
      <p:ext uri="{BB962C8B-B14F-4D97-AF65-F5344CB8AC3E}">
        <p14:creationId xmlns:p14="http://schemas.microsoft.com/office/powerpoint/2010/main" val="1479841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2BABD7-44C7-B24F-A8D0-6F636638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Ideologias e práticas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6FDC0BC-A22C-A24C-8C23-48FEE28EB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Fanáticos da Lei. Querem possibilitar seu cumprimento e por isso multiplicam ad normas e desenvolvem a casuística </a:t>
            </a:r>
          </a:p>
          <a:p>
            <a:r>
              <a:rPr lang="pt-BR"/>
              <a:t>Fanáticos do sábado </a:t>
            </a:r>
          </a:p>
          <a:p>
            <a:r>
              <a:rPr lang="pt-BR"/>
              <a:t>Fanáticos da pureza legal e ritual, tabus legais e rituais</a:t>
            </a:r>
          </a:p>
          <a:p>
            <a:r>
              <a:rPr lang="pt-BR"/>
              <a:t>Fanáticos do jejum </a:t>
            </a:r>
          </a:p>
          <a:p>
            <a:r>
              <a:rPr lang="pt-BR"/>
              <a:t>Creem no mérito perante Deus e para obtê-lo fazem obras como jejunsm esmolas e orações </a:t>
            </a:r>
          </a:p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88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26596F-76A2-574C-BF75-056B422D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500" y="990600"/>
            <a:ext cx="9601200" cy="1846838"/>
          </a:xfrm>
        </p:spPr>
        <p:txBody>
          <a:bodyPr/>
          <a:lstStyle/>
          <a:p>
            <a:r>
              <a:rPr lang="pt-BR"/>
              <a:t>Sete classes de fariseus </a:t>
            </a:r>
            <a:br>
              <a:rPr lang="pt-BR"/>
            </a:b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0F20C4D-7548-F84B-9F01-823EDACF2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26142"/>
            <a:ext cx="9601200" cy="41554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/>
              <a:t>Os fariseus sabiam distinguir, com humor um tanto cruel, os bons e os maus entre eles mesmos. Quatro textos do Talmud nos dão listas diferentes. Sete categorias tiradas desses textos  </a:t>
            </a:r>
          </a:p>
          <a:p>
            <a:r>
              <a:rPr lang="pt-BR"/>
              <a:t> os de </a:t>
            </a:r>
            <a:r>
              <a:rPr lang="pt-BR" i="1"/>
              <a:t>“costas largas” </a:t>
            </a:r>
            <a:r>
              <a:rPr lang="pt-BR"/>
              <a:t>: escrevem suas ações nas costas para que os outros admirem</a:t>
            </a:r>
          </a:p>
          <a:p>
            <a:r>
              <a:rPr lang="pt-BR"/>
              <a:t>Os “</a:t>
            </a:r>
            <a:r>
              <a:rPr lang="pt-BR" i="1"/>
              <a:t>proteladores” </a:t>
            </a:r>
            <a:r>
              <a:rPr lang="pt-BR"/>
              <a:t>: sob o pretexto de terem que cumprir uma obrigação urgente retardam o pagamento dos operários </a:t>
            </a:r>
          </a:p>
          <a:p>
            <a:r>
              <a:rPr lang="pt-BR"/>
              <a:t>Os “</a:t>
            </a:r>
            <a:r>
              <a:rPr lang="pt-BR" i="1"/>
              <a:t>acumuladores”: </a:t>
            </a:r>
            <a:r>
              <a:rPr lang="pt-BR"/>
              <a:t>sempre se perguntam que coisinha mais podem fazer para aumentar seus méritos </a:t>
            </a:r>
          </a:p>
          <a:p>
            <a:r>
              <a:rPr lang="pt-BR"/>
              <a:t>Os “</a:t>
            </a:r>
            <a:r>
              <a:rPr lang="pt-BR" i="1"/>
              <a:t>escrupulosos”: </a:t>
            </a:r>
            <a:r>
              <a:rPr lang="pt-BR"/>
              <a:t>interrogavam-se sobre os pecados ocultos cometidos para compensá-los por alguma boa ação </a:t>
            </a:r>
          </a:p>
          <a:p>
            <a:r>
              <a:rPr lang="pt-BR"/>
              <a:t>Os “</a:t>
            </a:r>
            <a:r>
              <a:rPr lang="pt-BR" i="1"/>
              <a:t>fariseus do temor”</a:t>
            </a:r>
            <a:r>
              <a:rPr lang="pt-BR"/>
              <a:t> agiam como Jó </a:t>
            </a:r>
          </a:p>
          <a:p>
            <a:r>
              <a:rPr lang="pt-BR"/>
              <a:t>Os “</a:t>
            </a:r>
            <a:r>
              <a:rPr lang="pt-BR" i="1"/>
              <a:t>fariseus do amor ”: agiam como  Abraão.  São os autênticos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889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D51289-8518-564D-A8F1-CABF05596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intervenção do doutor Gamaliel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2A3782B-0279-C540-8054-476A9010A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/>
              <a:t>   Os apóstolos diante do supremo tribunal: </a:t>
            </a:r>
          </a:p>
          <a:p>
            <a:pPr marL="0" indent="0">
              <a:buNone/>
            </a:pPr>
            <a:r>
              <a:rPr lang="pt-BR"/>
              <a:t>“</a:t>
            </a:r>
            <a:r>
              <a:rPr lang="pt-BR" i="1"/>
              <a:t>É preciso obedecer antes a Deus que aos homens!</a:t>
            </a:r>
          </a:p>
          <a:p>
            <a:pPr marL="0" indent="0">
              <a:buNone/>
            </a:pPr>
            <a:r>
              <a:rPr lang="pt-BR"/>
              <a:t>Geralmente, se supõe, que Deus esteja com as autoridades religiosas e não com as pessoas que criticam estas autoridades.  Os apóstolos, essas pessoas sem instrução,  tiveram a  coragem de afirmar o contrário.  Como era de se esperar,  a reação das autoridades,  sacerdotes e saduceus, foi violenta. Quiseram matar os apóstolos. </a:t>
            </a:r>
          </a:p>
          <a:p>
            <a:pPr marL="0" indent="0">
              <a:buNone/>
            </a:pPr>
            <a:r>
              <a:rPr lang="pt-BR"/>
              <a:t>Neste momento, se levanta Gamaliel,  um fariseu,  doutor famoso.  Os fariseus e saduceus não morriam de amores entre si  Gamaliel toma a defesa dos apóstolos e faz uma argumentação bonita que agradou aos outros membros do tribunal  e salvou a vida dos apóstolos.  Usando argumentos da história recente do povo, disse mais ou menos o seguinte: “Parem de molestar esses homens!  Se essa doutrina for coisa humana,  vai acabar por si mesma. Se for de Deus,  não adianta vocês se oporem “</a:t>
            </a:r>
          </a:p>
        </p:txBody>
      </p:sp>
    </p:spTree>
    <p:extLst>
      <p:ext uri="{BB962C8B-B14F-4D97-AF65-F5344CB8AC3E}">
        <p14:creationId xmlns:p14="http://schemas.microsoft.com/office/powerpoint/2010/main" val="381883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C4FE94-58B9-5F41-A09E-DC9F867E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Carta de Tiago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6948241-87E8-364E-9C5B-282B2B3E4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pt-BR" sz="2800"/>
              <a:t>Objetou-se que o escrito tem pouco de cristão e até existe uma hipótese de que se trate de uma composição judaica superficialmente adaptada para uso cristão.  O texto menciona Jesus Cristo três vezes; mas contém assuntos bem cristãos como a debatida questão da relação fé e obras, a regeneração pela palavra/mensagem, a lei da liberdade</a:t>
            </a:r>
            <a:r>
              <a:rPr lang="pt-B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446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BE5B67-3040-934D-8AB7-2236E774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Conflitos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EE38B25-60DD-A24C-8679-5B7EB1799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/>
              <a:t>Uma questão fundamental nestes conflitos entre as comunidades cristãs é os fariseus  era a questão da abertura para os pagãos (At 22,21). A comunidade, através de Paulo, defende o acolhimento dos pagãos e a comunhão da mesa, posições que os fariseus radicais não aceitavam. </a:t>
            </a:r>
          </a:p>
          <a:p>
            <a:r>
              <a:rPr lang="pt-BR"/>
              <a:t>Discursos feitos pela boca de  Pedro (At 4,8-17;5,29-32) e Paulo (At 22, 1-21)nos colocam diante de um conflito prolongado que culminou na trágica separação entre comunidade cristã e religião judaica,  na primeira metade de século II. Estes discursos têm por objetivo dar subsídios aos cri, homens e mulheres  (At 8,3) que eram arrastados diante dos tribunais judaicos que funcionavam nas sinagogas. O conteúdo desses discursos quer demonstrar que não existe nenhuma contradição entre a tradição dos antigos e os ensinamentos de Jesus.  Jesus não pode ser separado de seu contexto religioso judaico.</a:t>
            </a:r>
          </a:p>
        </p:txBody>
      </p:sp>
    </p:spTree>
    <p:extLst>
      <p:ext uri="{BB962C8B-B14F-4D97-AF65-F5344CB8AC3E}">
        <p14:creationId xmlns:p14="http://schemas.microsoft.com/office/powerpoint/2010/main" val="3734695381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669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9" baseType="lpstr">
      <vt:lpstr>Franklin Gothic Book</vt:lpstr>
      <vt:lpstr>TF10001025</vt:lpstr>
      <vt:lpstr>Fariseus</vt:lpstr>
      <vt:lpstr>Quem eram</vt:lpstr>
      <vt:lpstr>Ideologias e práticas </vt:lpstr>
      <vt:lpstr>Sete classes de fariseus  </vt:lpstr>
      <vt:lpstr>A intervenção do doutor Gamaliel</vt:lpstr>
      <vt:lpstr>Carta de Tiago</vt:lpstr>
      <vt:lpstr>Conflitos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Fariseus</dc:title>
  <dc:creator>taciana.tas@gmail.com</dc:creator>
  <cp:lastModifiedBy>Jane</cp:lastModifiedBy>
  <cp:revision>2</cp:revision>
  <dcterms:created xsi:type="dcterms:W3CDTF">2022-03-16T21:20:41Z</dcterms:created>
  <dcterms:modified xsi:type="dcterms:W3CDTF">2022-03-17T00:17:58Z</dcterms:modified>
</cp:coreProperties>
</file>